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5" r:id="rId3"/>
    <p:sldId id="257" r:id="rId4"/>
    <p:sldId id="276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660"/>
  </p:normalViewPr>
  <p:slideViewPr>
    <p:cSldViewPr>
      <p:cViewPr varScale="1">
        <p:scale>
          <a:sx n="84" d="100"/>
          <a:sy n="84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5A68D-7FFD-4DBF-850E-160A7C7F1034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35632-A980-4E02-8F73-76D4A68C02F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EAC7-76B6-4617-8282-110EBF290661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D47D-ACF1-4ADA-AB14-B5EE61B59B30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9C9EAC7-76B6-4617-8282-110EBF290661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41BD47D-ACF1-4ADA-AB14-B5EE61B59B3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C9EAC7-76B6-4617-8282-110EBF290661}" type="datetimeFigureOut">
              <a:rPr lang="sk-SK" smtClean="0"/>
              <a:t>14.6.2013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41BD47D-ACF1-4ADA-AB14-B5EE61B59B3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Documents and Settings\ziak\Desktop\foto peto\P420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73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979712" y="980728"/>
            <a:ext cx="4896544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73"/>
              </a:avLst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Trnava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Hip-hop</a:t>
            </a:r>
            <a:r>
              <a:rPr lang="sk-SK" dirty="0" smtClean="0"/>
              <a:t>..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3" name="Picture 1" descr="G:\comenius\Trnava 24.4.2012\DSCF2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BANG!!!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12289" name="Picture 1" descr="G:\comenius\Trnava 24.4.2012\DSCF2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85320"/>
          </a:xfrm>
        </p:spPr>
        <p:txBody>
          <a:bodyPr/>
          <a:lstStyle/>
          <a:p>
            <a:r>
              <a:rPr lang="sk-SK" dirty="0" err="1" smtClean="0"/>
              <a:t>Hand</a:t>
            </a:r>
            <a:r>
              <a:rPr lang="sk-SK" dirty="0" err="1" smtClean="0"/>
              <a:t>-</a:t>
            </a:r>
            <a:r>
              <a:rPr lang="sk-SK" dirty="0" err="1" smtClean="0"/>
              <a:t>made</a:t>
            </a:r>
            <a:r>
              <a:rPr lang="sk-SK" dirty="0" smtClean="0"/>
              <a:t>..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11265" name="Picture 1" descr="G:\comenius\Trnava 24.4.2012\DSCF2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Alltogether</a:t>
            </a:r>
            <a:r>
              <a:rPr lang="sk-SK" dirty="0" smtClean="0"/>
              <a:t>..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10241" name="Picture 1" descr="G:\comenius\Trnava 24.4.2012\DSCF2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Exploring</a:t>
            </a:r>
            <a:r>
              <a:rPr lang="sk-SK" dirty="0" smtClean="0"/>
              <a:t> Trnava...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9217" name="Picture 1" descr="G:\comenius\Trnava 24.4.2012\DSCF2347.jpg"/>
          <p:cNvPicPr>
            <a:picLocks noChangeAspect="1" noChangeArrowheads="1"/>
          </p:cNvPicPr>
          <p:nvPr/>
        </p:nvPicPr>
        <p:blipFill>
          <a:blip r:embed="rId3" cstate="print"/>
          <a:srcRect r="1342" b="19361"/>
          <a:stretch>
            <a:fillRect/>
          </a:stretch>
        </p:blipFill>
        <p:spPr bwMode="auto">
          <a:xfrm>
            <a:off x="-1" y="1412776"/>
            <a:ext cx="9144001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Exploring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city..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3968" y="1772816"/>
            <a:ext cx="4402832" cy="4752527"/>
          </a:xfrm>
        </p:spPr>
        <p:txBody>
          <a:bodyPr/>
          <a:lstStyle/>
          <a:p>
            <a:r>
              <a:rPr lang="sk-SK" dirty="0" smtClean="0"/>
              <a:t>Potom sme išli spoznávať Trnavu. Rozdelili sme sa do skupín a hľadali sme podľa mapy jednotlivé stanovištia v centre Trnavy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17479"/>
            <a:ext cx="1940520" cy="1940521"/>
          </a:xfrm>
          <a:prstGeom prst="rect">
            <a:avLst/>
          </a:prstGeom>
          <a:noFill/>
        </p:spPr>
      </p:pic>
      <p:pic>
        <p:nvPicPr>
          <p:cNvPr id="7" name="Picture 1" descr="C:\Documents and Settings\ziak\Desktop\foto peto\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4075"/>
            <a:ext cx="4067944" cy="54239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Keď zlyhali orientačné zmysly, pomohli slovenskí študenti</a:t>
            </a:r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C:\Documents and Settings\ziak\Desktop\foto peto\A4.jpg"/>
          <p:cNvPicPr>
            <a:picLocks noChangeAspect="1" noChangeArrowheads="1"/>
          </p:cNvPicPr>
          <p:nvPr/>
        </p:nvPicPr>
        <p:blipFill>
          <a:blip r:embed="rId3" cstate="print"/>
          <a:srcRect t="11550" b="6551"/>
          <a:stretch>
            <a:fillRect/>
          </a:stretch>
        </p:blipFill>
        <p:spPr bwMode="auto">
          <a:xfrm>
            <a:off x="0" y="1241376"/>
            <a:ext cx="9144000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Na stanovištiach sme sa dozvedeli </a:t>
            </a:r>
            <a:r>
              <a:rPr lang="sk-SK" sz="3200" dirty="0" err="1" smtClean="0"/>
              <a:t>zaujmavé</a:t>
            </a:r>
            <a:r>
              <a:rPr lang="sk-SK" sz="3200" dirty="0" smtClean="0"/>
              <a:t> veci o </a:t>
            </a:r>
            <a:r>
              <a:rPr lang="sk-SK" sz="3200" dirty="0" err="1" smtClean="0"/>
              <a:t>kultútnych</a:t>
            </a:r>
            <a:r>
              <a:rPr lang="sk-SK" sz="3200" dirty="0" smtClean="0"/>
              <a:t> </a:t>
            </a:r>
            <a:r>
              <a:rPr lang="sk-SK" sz="3200" dirty="0" err="1" smtClean="0"/>
              <a:t>pamatkach</a:t>
            </a:r>
            <a:r>
              <a:rPr lang="sk-SK" sz="3200" dirty="0" smtClean="0"/>
              <a:t>.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6146" name="Picture 2" descr="C:\Documents and Settings\ziak\Desktop\CTT\comenius\Trnava 24.4.2012\DSCF2328.jpg"/>
          <p:cNvPicPr>
            <a:picLocks noChangeAspect="1" noChangeArrowheads="1"/>
          </p:cNvPicPr>
          <p:nvPr/>
        </p:nvPicPr>
        <p:blipFill>
          <a:blip r:embed="rId3" cstate="print"/>
          <a:srcRect l="15366"/>
          <a:stretch>
            <a:fillRect/>
          </a:stretch>
        </p:blipFill>
        <p:spPr bwMode="auto">
          <a:xfrm>
            <a:off x="0" y="1412776"/>
            <a:ext cx="6144684" cy="5445224"/>
          </a:xfrm>
          <a:prstGeom prst="rect">
            <a:avLst/>
          </a:prstGeom>
          <a:noFill/>
        </p:spPr>
      </p:pic>
      <p:pic>
        <p:nvPicPr>
          <p:cNvPr id="6147" name="Picture 3" descr="C:\Documents and Settings\ziak\Desktop\CTT\comenius\Trnava 24.4.2012\DSCF2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12775"/>
            <a:ext cx="3923928" cy="546402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435280" cy="1252728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Potom sme sa nedobrovoľne osviežili jarným dažďom </a:t>
            </a:r>
            <a:r>
              <a:rPr lang="sk-SK" sz="3200" dirty="0" smtClean="0">
                <a:sym typeface="Wingdings" pitchFamily="2" charset="2"/>
              </a:rPr>
              <a:t>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pic>
        <p:nvPicPr>
          <p:cNvPr id="5121" name="Picture 1" descr="C:\Documents and Settings\ziak\Desktop\CTT\comenius\Trnava 24.4.2012\DSCF2332.jpg"/>
          <p:cNvPicPr>
            <a:picLocks noChangeAspect="1" noChangeArrowheads="1"/>
          </p:cNvPicPr>
          <p:nvPr/>
        </p:nvPicPr>
        <p:blipFill>
          <a:blip r:embed="rId3" cstate="print"/>
          <a:srcRect r="8696" b="11105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835696" y="155448"/>
            <a:ext cx="4680520" cy="12527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DAY 3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040560" cy="504056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040560" cy="504056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195736" y="188640"/>
            <a:ext cx="4320480" cy="10081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DAY 1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ziak\Desktop\CTT\comenius\Trnava 25.4.2012\DSCF2357.jpg"/>
          <p:cNvPicPr>
            <a:picLocks noChangeAspect="1" noChangeArrowheads="1"/>
          </p:cNvPicPr>
          <p:nvPr/>
        </p:nvPicPr>
        <p:blipFill>
          <a:blip r:embed="rId2" cstate="print"/>
          <a:srcRect t="7831" b="13860"/>
          <a:stretch>
            <a:fillRect/>
          </a:stretch>
        </p:blipFill>
        <p:spPr bwMode="auto">
          <a:xfrm>
            <a:off x="-1" y="1412776"/>
            <a:ext cx="9144001" cy="5445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Local</a:t>
            </a:r>
            <a:r>
              <a:rPr lang="sk-SK" dirty="0" smtClean="0"/>
              <a:t> </a:t>
            </a:r>
            <a:r>
              <a:rPr lang="sk-SK" dirty="0" err="1" smtClean="0"/>
              <a:t>G</a:t>
            </a:r>
            <a:r>
              <a:rPr lang="sk-SK" dirty="0" err="1" smtClean="0"/>
              <a:t>overnment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221088"/>
            <a:ext cx="4464496" cy="2636912"/>
          </a:xfrm>
        </p:spPr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3. deň náš program odštartoval v Zasadacej sále Trnavskej radnice</a:t>
            </a:r>
            <a:endParaRPr lang="sk-SK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Local</a:t>
            </a:r>
            <a:r>
              <a:rPr lang="sk-SK" dirty="0" smtClean="0"/>
              <a:t> </a:t>
            </a:r>
            <a:r>
              <a:rPr lang="sk-SK" dirty="0" err="1" smtClean="0"/>
              <a:t>Government</a:t>
            </a:r>
            <a:endParaRPr lang="sk-SK" dirty="0"/>
          </a:p>
        </p:txBody>
      </p:sp>
      <p:pic>
        <p:nvPicPr>
          <p:cNvPr id="33794" name="Picture 2" descr="C:\Documents and Settings\ziak\Desktop\CTT\comenius\Trnava 25.4.2012\DSCF2362.jpg"/>
          <p:cNvPicPr>
            <a:picLocks noChangeAspect="1" noChangeArrowheads="1"/>
          </p:cNvPicPr>
          <p:nvPr/>
        </p:nvPicPr>
        <p:blipFill>
          <a:blip r:embed="rId2" cstate="print"/>
          <a:srcRect l="16358"/>
          <a:stretch>
            <a:fillRect/>
          </a:stretch>
        </p:blipFill>
        <p:spPr bwMode="auto">
          <a:xfrm>
            <a:off x="0" y="1412776"/>
            <a:ext cx="6072674" cy="5445224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12160" y="1628800"/>
            <a:ext cx="2962672" cy="3528391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Vypočuli sme si prednášku pána primátora </a:t>
            </a:r>
            <a:r>
              <a:rPr lang="sk-SK" dirty="0" err="1" smtClean="0"/>
              <a:t>Butku</a:t>
            </a:r>
            <a:r>
              <a:rPr lang="sk-SK" dirty="0" smtClean="0"/>
              <a:t>, ktorá bola tlmočená do angličtiny.</a:t>
            </a:r>
            <a:endParaRPr lang="sk-SK" dirty="0"/>
          </a:p>
        </p:txBody>
      </p:sp>
      <p:pic>
        <p:nvPicPr>
          <p:cNvPr id="5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917479"/>
            <a:ext cx="1940520" cy="194052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Potom bol priestor pre naše otázky.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4818" name="Picture 2" descr="C:\Documents and Settings\ziak\Desktop\CTT\comenius\Trnava 25.4.2012\DSCF2367.jpg"/>
          <p:cNvPicPr>
            <a:picLocks noChangeAspect="1" noChangeArrowheads="1"/>
          </p:cNvPicPr>
          <p:nvPr/>
        </p:nvPicPr>
        <p:blipFill>
          <a:blip r:embed="rId2" cstate="print"/>
          <a:srcRect l="11731" t="20967" b="7667"/>
          <a:stretch>
            <a:fillRect/>
          </a:stretch>
        </p:blipFill>
        <p:spPr bwMode="auto">
          <a:xfrm>
            <a:off x="-1" y="1196752"/>
            <a:ext cx="9144001" cy="566124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spoločná fotka na záver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5842" name="Picture 2" descr="C:\Documents and Settings\ziak\Desktop\CTT\comenius\Trnava 25.4.2012\DSCF2384.jpg"/>
          <p:cNvPicPr>
            <a:picLocks noChangeAspect="1" noChangeArrowheads="1"/>
          </p:cNvPicPr>
          <p:nvPr/>
        </p:nvPicPr>
        <p:blipFill>
          <a:blip r:embed="rId2" cstate="print"/>
          <a:srcRect b="19361"/>
          <a:stretch>
            <a:fillRect/>
          </a:stretch>
        </p:blipFill>
        <p:spPr bwMode="auto">
          <a:xfrm>
            <a:off x="0" y="1412775"/>
            <a:ext cx="9144000" cy="546519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Seat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Arcibishop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4008" y="1775191"/>
            <a:ext cx="4042792" cy="4625609"/>
          </a:xfrm>
        </p:spPr>
        <p:txBody>
          <a:bodyPr/>
          <a:lstStyle/>
          <a:p>
            <a:r>
              <a:rPr lang="sk-SK" dirty="0" smtClean="0"/>
              <a:t>Potom sme sa vybrali na Arcibiskupský úrad, kde nás privítal Monsignor </a:t>
            </a:r>
            <a:r>
              <a:rPr lang="sk-SK" dirty="0" err="1" smtClean="0"/>
              <a:t>Orosz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6866" name="Picture 2" descr="C:\Documents and Settings\ziak\Desktop\CTT\comenius\Trnava 25.4.2012\DSCF2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083918" cy="5445224"/>
          </a:xfrm>
          <a:prstGeom prst="rect">
            <a:avLst/>
          </a:prstGeom>
          <a:noFill/>
        </p:spPr>
      </p:pic>
      <p:pic>
        <p:nvPicPr>
          <p:cNvPr id="5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917479"/>
            <a:ext cx="1940520" cy="194052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Videli sme prezentácie jednotlivých krajín na tému: Mladí ľudia a ich svet. 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17479"/>
            <a:ext cx="1940520" cy="1940521"/>
          </a:xfrm>
          <a:prstGeom prst="rect">
            <a:avLst/>
          </a:prstGeom>
          <a:noFill/>
        </p:spPr>
      </p:pic>
      <p:pic>
        <p:nvPicPr>
          <p:cNvPr id="37890" name="Picture 2" descr="C:\Documents and Settings\ziak\Desktop\CTT\comenius\Trnava 25.4.2012\DSCF2395.jpg"/>
          <p:cNvPicPr>
            <a:picLocks noChangeAspect="1" noChangeArrowheads="1"/>
          </p:cNvPicPr>
          <p:nvPr/>
        </p:nvPicPr>
        <p:blipFill>
          <a:blip r:embed="rId3" cstate="print"/>
          <a:srcRect t="13225"/>
          <a:stretch>
            <a:fillRect/>
          </a:stretch>
        </p:blipFill>
        <p:spPr bwMode="auto">
          <a:xfrm>
            <a:off x="0" y="1412776"/>
            <a:ext cx="4572000" cy="2952328"/>
          </a:xfrm>
          <a:prstGeom prst="rect">
            <a:avLst/>
          </a:prstGeom>
          <a:noFill/>
        </p:spPr>
      </p:pic>
      <p:pic>
        <p:nvPicPr>
          <p:cNvPr id="37891" name="Picture 3" descr="C:\Documents and Settings\ziak\Desktop\CTT\comenius\Trnava 25.4.2012\DSCF2402.jpg"/>
          <p:cNvPicPr>
            <a:picLocks noChangeAspect="1" noChangeArrowheads="1"/>
          </p:cNvPicPr>
          <p:nvPr/>
        </p:nvPicPr>
        <p:blipFill>
          <a:blip r:embed="rId4" cstate="print"/>
          <a:srcRect t="10984"/>
          <a:stretch>
            <a:fillRect/>
          </a:stretch>
        </p:blipFill>
        <p:spPr bwMode="auto">
          <a:xfrm>
            <a:off x="4499992" y="1412776"/>
            <a:ext cx="4644008" cy="2917714"/>
          </a:xfrm>
          <a:prstGeom prst="rect">
            <a:avLst/>
          </a:prstGeom>
          <a:noFill/>
        </p:spPr>
      </p:pic>
      <p:pic>
        <p:nvPicPr>
          <p:cNvPr id="37892" name="Picture 4" descr="C:\Documents and Settings\ziak\Desktop\CTT\comenius\Trnava 25.4.2012\DSCF2411.jpg"/>
          <p:cNvPicPr>
            <a:picLocks noChangeAspect="1" noChangeArrowheads="1"/>
          </p:cNvPicPr>
          <p:nvPr/>
        </p:nvPicPr>
        <p:blipFill>
          <a:blip r:embed="rId5" cstate="print"/>
          <a:srcRect t="3316" b="11100"/>
          <a:stretch>
            <a:fillRect/>
          </a:stretch>
        </p:blipFill>
        <p:spPr bwMode="auto">
          <a:xfrm>
            <a:off x="0" y="4061994"/>
            <a:ext cx="4572000" cy="2796006"/>
          </a:xfrm>
          <a:prstGeom prst="rect">
            <a:avLst/>
          </a:prstGeom>
          <a:noFill/>
        </p:spPr>
      </p:pic>
      <p:pic>
        <p:nvPicPr>
          <p:cNvPr id="37893" name="Picture 5" descr="C:\Documents and Settings\ziak\Desktop\CTT\comenius\Trnava 25.4.2012\DSCF2414.jpg"/>
          <p:cNvPicPr>
            <a:picLocks noChangeAspect="1" noChangeArrowheads="1"/>
          </p:cNvPicPr>
          <p:nvPr/>
        </p:nvPicPr>
        <p:blipFill>
          <a:blip r:embed="rId6" cstate="print"/>
          <a:srcRect t="14468" b="9844"/>
          <a:stretch>
            <a:fillRect/>
          </a:stretch>
        </p:blipFill>
        <p:spPr bwMode="auto">
          <a:xfrm>
            <a:off x="4498776" y="4221088"/>
            <a:ext cx="4645224" cy="263691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Sharing</a:t>
            </a:r>
            <a:r>
              <a:rPr lang="sk-SK" sz="3600" dirty="0" smtClean="0"/>
              <a:t> a </a:t>
            </a:r>
            <a:r>
              <a:rPr lang="sk-SK" sz="3600" dirty="0" err="1" smtClean="0"/>
              <a:t>meal</a:t>
            </a:r>
            <a:r>
              <a:rPr lang="sk-SK" sz="3600" dirty="0" smtClean="0"/>
              <a:t> ..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Vychutnali sme si spoločný obed v </a:t>
            </a:r>
            <a:r>
              <a:rPr lang="sk-SK" sz="2000" dirty="0" err="1" smtClean="0"/>
              <a:t>Gallery</a:t>
            </a:r>
            <a:r>
              <a:rPr lang="sk-SK" sz="2000" dirty="0" smtClean="0"/>
              <a:t> </a:t>
            </a:r>
            <a:r>
              <a:rPr lang="sk-SK" sz="2000" dirty="0" err="1" smtClean="0"/>
              <a:t>Restaurant</a:t>
            </a:r>
            <a:endParaRPr lang="sk-SK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8914" name="Picture 2" descr="C:\Documents and Settings\ziak\Desktop\CTT\comenius\Trnava 25.4.2012\IMG_9389.jpg"/>
          <p:cNvPicPr>
            <a:picLocks noChangeAspect="1" noChangeArrowheads="1"/>
          </p:cNvPicPr>
          <p:nvPr/>
        </p:nvPicPr>
        <p:blipFill>
          <a:blip r:embed="rId2" cstate="print"/>
          <a:srcRect l="9415"/>
          <a:stretch>
            <a:fillRect/>
          </a:stretch>
        </p:blipFill>
        <p:spPr bwMode="auto">
          <a:xfrm>
            <a:off x="0" y="1412776"/>
            <a:ext cx="6576730" cy="5445224"/>
          </a:xfrm>
          <a:prstGeom prst="rect">
            <a:avLst/>
          </a:prstGeom>
          <a:noFill/>
        </p:spPr>
      </p:pic>
      <p:pic>
        <p:nvPicPr>
          <p:cNvPr id="38915" name="Picture 3" descr="C:\Documents and Settings\ziak\Desktop\CTT\comenius\Trnava 25.4.2012\DSCF2441.jpg"/>
          <p:cNvPicPr>
            <a:picLocks noChangeAspect="1" noChangeArrowheads="1"/>
          </p:cNvPicPr>
          <p:nvPr/>
        </p:nvPicPr>
        <p:blipFill>
          <a:blip r:embed="rId3" cstate="print"/>
          <a:srcRect l="10395" t="19632" r="19676"/>
          <a:stretch>
            <a:fillRect/>
          </a:stretch>
        </p:blipFill>
        <p:spPr bwMode="auto">
          <a:xfrm>
            <a:off x="5724128" y="1412776"/>
            <a:ext cx="3419872" cy="2875779"/>
          </a:xfrm>
          <a:prstGeom prst="rect">
            <a:avLst/>
          </a:prstGeom>
          <a:noFill/>
        </p:spPr>
      </p:pic>
      <p:pic>
        <p:nvPicPr>
          <p:cNvPr id="38916" name="Picture 4" descr="C:\Documents and Settings\ziak\Desktop\CTT\comenius\Trnava 25.4.2012\IMG_9384.jpg"/>
          <p:cNvPicPr>
            <a:picLocks noChangeAspect="1" noChangeArrowheads="1"/>
          </p:cNvPicPr>
          <p:nvPr/>
        </p:nvPicPr>
        <p:blipFill>
          <a:blip r:embed="rId4" cstate="print"/>
          <a:srcRect l="9947" t="-576"/>
          <a:stretch>
            <a:fillRect/>
          </a:stretch>
        </p:blipFill>
        <p:spPr bwMode="auto">
          <a:xfrm>
            <a:off x="5652120" y="3933056"/>
            <a:ext cx="3491880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International</a:t>
            </a:r>
            <a:r>
              <a:rPr lang="sk-SK" dirty="0" smtClean="0"/>
              <a:t> </a:t>
            </a:r>
            <a:r>
              <a:rPr lang="sk-SK" dirty="0" err="1" smtClean="0"/>
              <a:t>Group</a:t>
            </a:r>
            <a:r>
              <a:rPr lang="sk-SK" dirty="0" smtClean="0"/>
              <a:t> </a:t>
            </a:r>
            <a:r>
              <a:rPr lang="sk-SK" dirty="0" err="1" smtClean="0"/>
              <a:t>Discussions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085184"/>
            <a:ext cx="7200800" cy="1387624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Následne sme v skupinkách zahájili 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diskusie o sv. Angele – patrónke našej školy. O jej živote, činoch, myšlienkach..</a:t>
            </a:r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177" y="5013176"/>
            <a:ext cx="1844823" cy="1844824"/>
          </a:xfrm>
          <a:prstGeom prst="rect">
            <a:avLst/>
          </a:prstGeom>
          <a:noFill/>
        </p:spPr>
      </p:pic>
      <p:pic>
        <p:nvPicPr>
          <p:cNvPr id="39939" name="Picture 3" descr="C:\Documents and Settings\ziak\Desktop\CTT\comenius\Trnava 25.4.2012\DSCF2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608512" cy="3456384"/>
          </a:xfrm>
          <a:prstGeom prst="rect">
            <a:avLst/>
          </a:prstGeom>
          <a:noFill/>
        </p:spPr>
      </p:pic>
      <p:pic>
        <p:nvPicPr>
          <p:cNvPr id="39940" name="Picture 4" descr="C:\Documents and Settings\ziak\Desktop\CTT\comenius\Trnava 25.4.2012\DSCF2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9" y="1412776"/>
            <a:ext cx="4608511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 txBox="1">
            <a:spLocks/>
          </p:cNvSpPr>
          <p:nvPr/>
        </p:nvSpPr>
        <p:spPr>
          <a:xfrm>
            <a:off x="1835696" y="155448"/>
            <a:ext cx="4680520" cy="1252728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>
            <a:prstTxWarp prst="textDeflateBottom">
              <a:avLst/>
            </a:prstTxWarp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DAY 4</a:t>
            </a:r>
            <a:endParaRPr kumimoji="0" lang="cs-CZ" sz="5400" b="1" i="0" u="none" strike="noStrike" kern="1200" cap="none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040560" cy="504056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</a:t>
            </a:r>
            <a:r>
              <a:rPr lang="en-US" dirty="0" smtClean="0"/>
              <a:t>ass </a:t>
            </a:r>
            <a:r>
              <a:rPr lang="en-US" dirty="0" smtClean="0"/>
              <a:t>in the St. Anna´s Church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6176" y="1775191"/>
            <a:ext cx="2530624" cy="4625609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 Štvrtý – záverečný, Deň sme začali spoločnou omšou.</a:t>
            </a:r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17479"/>
            <a:ext cx="1940520" cy="1940521"/>
          </a:xfrm>
          <a:prstGeom prst="rect">
            <a:avLst/>
          </a:prstGeom>
          <a:noFill/>
        </p:spPr>
      </p:pic>
      <p:pic>
        <p:nvPicPr>
          <p:cNvPr id="40962" name="Picture 2" descr="C:\Documents and Settings\ziak\Desktop\CTT\comenius\Trnava 26.4.2012\DSCF2455.jpg"/>
          <p:cNvPicPr>
            <a:picLocks noChangeAspect="1" noChangeArrowheads="1"/>
          </p:cNvPicPr>
          <p:nvPr/>
        </p:nvPicPr>
        <p:blipFill>
          <a:blip r:embed="rId3" cstate="print"/>
          <a:srcRect l="26925" t="6300" b="1721"/>
          <a:stretch>
            <a:fillRect/>
          </a:stretch>
        </p:blipFill>
        <p:spPr bwMode="auto">
          <a:xfrm>
            <a:off x="-1" y="1340768"/>
            <a:ext cx="5844383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Finally</a:t>
            </a:r>
            <a:r>
              <a:rPr lang="sk-SK" dirty="0" smtClean="0"/>
              <a:t> </a:t>
            </a:r>
            <a:r>
              <a:rPr lang="sk-SK" dirty="0" err="1" smtClean="0"/>
              <a:t>here</a:t>
            </a:r>
            <a:r>
              <a:rPr lang="sk-SK" dirty="0" smtClean="0"/>
              <a:t>...</a:t>
            </a:r>
            <a:endParaRPr lang="sk-SK" dirty="0"/>
          </a:p>
        </p:txBody>
      </p:sp>
      <p:pic>
        <p:nvPicPr>
          <p:cNvPr id="2050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81128"/>
            <a:ext cx="2084536" cy="2084537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5896" y="1700808"/>
            <a:ext cx="3888432" cy="4966177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Po dlhom očakávaní sme sa konečne dočkali a </a:t>
            </a:r>
            <a:r>
              <a:rPr lang="sk-SK" dirty="0" err="1" smtClean="0"/>
              <a:t>Comenius</a:t>
            </a:r>
            <a:r>
              <a:rPr lang="sk-SK" dirty="0" smtClean="0"/>
              <a:t> prišiel k nám na Slovensko. </a:t>
            </a:r>
          </a:p>
          <a:p>
            <a:r>
              <a:rPr lang="sk-SK" dirty="0" smtClean="0"/>
              <a:t>23.4.2012 k nám prileteli študenti s partnerských škôl vo Viedni, Paríži a </a:t>
            </a:r>
            <a:r>
              <a:rPr lang="sk-SK" dirty="0" smtClean="0"/>
              <a:t>L</a:t>
            </a:r>
            <a:r>
              <a:rPr lang="sk-SK" dirty="0" smtClean="0"/>
              <a:t>ondýne.</a:t>
            </a:r>
            <a:endParaRPr lang="sk-SK" dirty="0"/>
          </a:p>
        </p:txBody>
      </p:sp>
      <p:pic>
        <p:nvPicPr>
          <p:cNvPr id="2051" name="Picture 3" descr="C:\Documents and Settings\ziak\Desktop\foto peto\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563888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52728"/>
          </a:xfrm>
        </p:spPr>
        <p:txBody>
          <a:bodyPr>
            <a:normAutofit/>
          </a:bodyPr>
          <a:lstStyle/>
          <a:p>
            <a:r>
              <a:rPr lang="sk-SK" sz="3200" dirty="0" smtClean="0"/>
              <a:t>Omša bola vo všetkých 4 jazykoch, takže sme všetci rozumeli.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17479"/>
            <a:ext cx="1940520" cy="1940521"/>
          </a:xfrm>
          <a:prstGeom prst="rect">
            <a:avLst/>
          </a:prstGeom>
          <a:noFill/>
        </p:spPr>
      </p:pic>
      <p:pic>
        <p:nvPicPr>
          <p:cNvPr id="41986" name="Picture 2" descr="C:\Documents and Settings\ziak\Desktop\CTT\comenius\Trnava 26.4.2012\DSCF2465.jpg"/>
          <p:cNvPicPr>
            <a:picLocks noChangeAspect="1" noChangeArrowheads="1"/>
          </p:cNvPicPr>
          <p:nvPr/>
        </p:nvPicPr>
        <p:blipFill>
          <a:blip r:embed="rId3" cstate="print"/>
          <a:srcRect b="12595"/>
          <a:stretch>
            <a:fillRect/>
          </a:stretch>
        </p:blipFill>
        <p:spPr bwMode="auto">
          <a:xfrm>
            <a:off x="0" y="1196752"/>
            <a:ext cx="4716016" cy="2808312"/>
          </a:xfrm>
          <a:prstGeom prst="rect">
            <a:avLst/>
          </a:prstGeom>
          <a:noFill/>
        </p:spPr>
      </p:pic>
      <p:pic>
        <p:nvPicPr>
          <p:cNvPr id="41987" name="Picture 3" descr="C:\Documents and Settings\ziak\Desktop\CTT\comenius\Trnava 26.4.2012\DSCF2462.jpg"/>
          <p:cNvPicPr>
            <a:picLocks noChangeAspect="1" noChangeArrowheads="1"/>
          </p:cNvPicPr>
          <p:nvPr/>
        </p:nvPicPr>
        <p:blipFill>
          <a:blip r:embed="rId4" cstate="print"/>
          <a:srcRect t="12014"/>
          <a:stretch>
            <a:fillRect/>
          </a:stretch>
        </p:blipFill>
        <p:spPr bwMode="auto">
          <a:xfrm>
            <a:off x="-1" y="3933056"/>
            <a:ext cx="4788025" cy="2924944"/>
          </a:xfrm>
          <a:prstGeom prst="rect">
            <a:avLst/>
          </a:prstGeom>
          <a:noFill/>
        </p:spPr>
      </p:pic>
      <p:pic>
        <p:nvPicPr>
          <p:cNvPr id="41988" name="Picture 4" descr="C:\Documents and Settings\ziak\Desktop\CTT\comenius\Trnava 26.4.2012\DSCF24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268760"/>
            <a:ext cx="4427984" cy="2970330"/>
          </a:xfrm>
          <a:prstGeom prst="rect">
            <a:avLst/>
          </a:prstGeom>
          <a:noFill/>
        </p:spPr>
      </p:pic>
      <p:pic>
        <p:nvPicPr>
          <p:cNvPr id="41989" name="Picture 5" descr="C:\Documents and Settings\ziak\Desktop\CTT\comenius\Trnava 26.4.2012\DSCF24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9064" y="3861048"/>
            <a:ext cx="4414936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Bratislava –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Capital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7211144" cy="361987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3010" name="Picture 2" descr="C:\Documents and Settings\ziak\Desktop\CTT\comenius\Trnava 26.4.2012\IMG_9427.jpg"/>
          <p:cNvPicPr>
            <a:picLocks noChangeAspect="1" noChangeArrowheads="1"/>
          </p:cNvPicPr>
          <p:nvPr/>
        </p:nvPicPr>
        <p:blipFill>
          <a:blip r:embed="rId2" cstate="print"/>
          <a:srcRect t="14356" b="3419"/>
          <a:stretch>
            <a:fillRect/>
          </a:stretch>
        </p:blipFill>
        <p:spPr bwMode="auto">
          <a:xfrm>
            <a:off x="0" y="1798413"/>
            <a:ext cx="9144000" cy="505958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last</a:t>
            </a:r>
            <a:r>
              <a:rPr lang="sk-SK" dirty="0" smtClean="0"/>
              <a:t> </a:t>
            </a:r>
            <a:r>
              <a:rPr lang="sk-SK" dirty="0" err="1" smtClean="0"/>
              <a:t>day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8184" y="1775191"/>
            <a:ext cx="2458616" cy="3237985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Posledný deň stretnutia sme zavŕšili výletom do Bratislavy.</a:t>
            </a:r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17479"/>
            <a:ext cx="1940520" cy="1940521"/>
          </a:xfrm>
          <a:prstGeom prst="rect">
            <a:avLst/>
          </a:prstGeom>
          <a:noFill/>
        </p:spPr>
      </p:pic>
      <p:pic>
        <p:nvPicPr>
          <p:cNvPr id="44034" name="Picture 2" descr="C:\Documents and Settings\ziak\Desktop\CTT\comenius\Trnava 26.4.2012\IMG_9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12776"/>
            <a:ext cx="6012161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8144" y="1775191"/>
            <a:ext cx="3275856" cy="5082809"/>
          </a:xfrm>
        </p:spPr>
        <p:txBody>
          <a:bodyPr/>
          <a:lstStyle/>
          <a:p>
            <a:r>
              <a:rPr lang="sk-SK" dirty="0" smtClean="0"/>
              <a:t>Absolvovali sme jazdu vláčikom </a:t>
            </a:r>
            <a:r>
              <a:rPr lang="sk-SK" dirty="0" err="1" smtClean="0"/>
              <a:t>Prešporáčikom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221088"/>
            <a:ext cx="2160240" cy="2160241"/>
          </a:xfrm>
          <a:prstGeom prst="rect">
            <a:avLst/>
          </a:prstGeom>
          <a:noFill/>
        </p:spPr>
      </p:pic>
      <p:pic>
        <p:nvPicPr>
          <p:cNvPr id="45058" name="Picture 2" descr="C:\Documents and Settings\ziak\Desktop\CTT\comenius\Trnava 26.4.2012\P4210110.JPG"/>
          <p:cNvPicPr>
            <a:picLocks noChangeAspect="1" noChangeArrowheads="1"/>
          </p:cNvPicPr>
          <p:nvPr/>
        </p:nvPicPr>
        <p:blipFill>
          <a:blip r:embed="rId3" cstate="print"/>
          <a:srcRect l="3465" r="21145"/>
          <a:stretch>
            <a:fillRect/>
          </a:stretch>
        </p:blipFill>
        <p:spPr bwMode="auto">
          <a:xfrm>
            <a:off x="0" y="1412776"/>
            <a:ext cx="5868144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Bratislava</a:t>
            </a:r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556792"/>
            <a:ext cx="1368152" cy="1368153"/>
          </a:xfrm>
          <a:prstGeom prst="rect">
            <a:avLst/>
          </a:prstGeom>
          <a:noFill/>
        </p:spPr>
      </p:pic>
      <p:pic>
        <p:nvPicPr>
          <p:cNvPr id="46082" name="Picture 2" descr="F:\Patka\COMENIUSS\DSCF0014.JPG"/>
          <p:cNvPicPr>
            <a:picLocks noChangeAspect="1" noChangeArrowheads="1"/>
          </p:cNvPicPr>
          <p:nvPr/>
        </p:nvPicPr>
        <p:blipFill>
          <a:blip r:embed="rId3" cstate="print"/>
          <a:srcRect l="7208" t="14861" r="17395" b="8887"/>
          <a:stretch>
            <a:fillRect/>
          </a:stretch>
        </p:blipFill>
        <p:spPr bwMode="auto">
          <a:xfrm>
            <a:off x="0" y="3789040"/>
            <a:ext cx="4653092" cy="3068960"/>
          </a:xfrm>
          <a:prstGeom prst="rect">
            <a:avLst/>
          </a:prstGeom>
          <a:noFill/>
        </p:spPr>
      </p:pic>
      <p:pic>
        <p:nvPicPr>
          <p:cNvPr id="46083" name="Picture 3" descr="F:\Patka\COMENIUSS\DSCF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79375" y="-11918950"/>
            <a:ext cx="7680000" cy="5760000"/>
          </a:xfrm>
          <a:prstGeom prst="rect">
            <a:avLst/>
          </a:prstGeom>
          <a:noFill/>
        </p:spPr>
      </p:pic>
      <p:pic>
        <p:nvPicPr>
          <p:cNvPr id="7" name="Picture 2" descr="F:\Patka\COMENIUSS\DSCF001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7" y="2996952"/>
            <a:ext cx="5148064" cy="3861048"/>
          </a:xfrm>
          <a:prstGeom prst="rect">
            <a:avLst/>
          </a:prstGeom>
          <a:noFill/>
        </p:spPr>
      </p:pic>
      <p:pic>
        <p:nvPicPr>
          <p:cNvPr id="8" name="Obrázek 7" descr="F:\Patka\COMENIUSS\DSCF00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84784"/>
            <a:ext cx="37799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C:\Documents and Settings\ziak\Desktop\CTT\comenius\Trnava 26.4.2012\P42101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484784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Departure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8184" y="1775191"/>
            <a:ext cx="2736304" cy="4625609"/>
          </a:xfrm>
        </p:spPr>
        <p:txBody>
          <a:bodyPr/>
          <a:lstStyle/>
          <a:p>
            <a:r>
              <a:rPr lang="sk-SK" dirty="0" smtClean="0"/>
              <a:t>Nakoniec nám už nezostávalo nič iné, iba rozlúčiť sa.</a:t>
            </a:r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3480" y="4917479"/>
            <a:ext cx="1940520" cy="1940521"/>
          </a:xfrm>
          <a:prstGeom prst="rect">
            <a:avLst/>
          </a:prstGeom>
          <a:noFill/>
        </p:spPr>
      </p:pic>
      <p:pic>
        <p:nvPicPr>
          <p:cNvPr id="47107" name="Picture 3" descr="C:\Documents and Settings\ziak\Desktop\CTT\comenius\Trnava 24.4.2012\DSCF2272.jpg"/>
          <p:cNvPicPr>
            <a:picLocks noChangeAspect="1" noChangeArrowheads="1"/>
          </p:cNvPicPr>
          <p:nvPr/>
        </p:nvPicPr>
        <p:blipFill>
          <a:blip r:embed="rId3" cstate="print"/>
          <a:srcRect r="16507"/>
          <a:stretch>
            <a:fillRect/>
          </a:stretch>
        </p:blipFill>
        <p:spPr bwMode="auto">
          <a:xfrm>
            <a:off x="0" y="1457401"/>
            <a:ext cx="6012160" cy="540059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ziak\Desktop\CTT\comenius\Trnava 24.4.2012\DSCF233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22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Obrázek 7" descr="C:\Documents and Settings\ziak\Desktop\CTT\comenius\Trnava 25.4.2012\IMG_94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5060">
            <a:off x="342403" y="3538838"/>
            <a:ext cx="2626546" cy="206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Documents and Settings\ziak\Desktop\CTT\comenius\Trnava 24.4.2012\DSCF22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1907">
            <a:off x="5287256" y="3215749"/>
            <a:ext cx="2830180" cy="21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Zo stretnutia v Trnave sme mali kopu nových zážitkov, a už sme sa nemohli dočkať ďalšej </a:t>
            </a:r>
            <a:r>
              <a:rPr lang="sk-SK" dirty="0" err="1" smtClean="0"/>
              <a:t>splupráce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5" name="Obrázek 4" descr="C:\Documents and Settings\ziak\Desktop\CTT\comenius\Trnava 24.4.2012\DSCF22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62314">
            <a:off x="190918" y="631832"/>
            <a:ext cx="2714508" cy="19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Documents and Settings\ziak\Desktop\CTT\comenius\Trnava 26.4.2012\DSCF24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11219">
            <a:off x="4971002" y="446550"/>
            <a:ext cx="3125782" cy="234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040560" cy="504056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195736" y="188640"/>
            <a:ext cx="4320480" cy="10081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DAY 2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sme.sk/cdata/6/63/6361866/gAM-r479_s300.JPG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Welcoming</a:t>
            </a:r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 príchode do Trnavy odišli študenti do rodín a </a:t>
            </a:r>
            <a:r>
              <a:rPr lang="sk-SK" dirty="0" smtClean="0"/>
              <a:t>u</a:t>
            </a:r>
            <a:r>
              <a:rPr lang="sk-SK" dirty="0" smtClean="0"/>
              <a:t>žívali si voľný čas a začali spoznávať Slovensko.</a:t>
            </a:r>
          </a:p>
          <a:p>
            <a:r>
              <a:rPr lang="sk-SK" dirty="0" smtClean="0"/>
              <a:t>Na druhý deň ráno sme ich privítali v našej škole.</a:t>
            </a:r>
          </a:p>
          <a:p>
            <a:r>
              <a:rPr lang="sk-SK" dirty="0" smtClean="0"/>
              <a:t>Na úvod nás čakal príhovor pani</a:t>
            </a:r>
          </a:p>
          <a:p>
            <a:pPr>
              <a:buNone/>
            </a:pPr>
            <a:r>
              <a:rPr lang="sk-SK" dirty="0" smtClean="0"/>
              <a:t>  </a:t>
            </a:r>
            <a:r>
              <a:rPr lang="sk-SK" dirty="0" smtClean="0"/>
              <a:t>  riaditeľky (samozrejme aj s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občerstvením). </a:t>
            </a:r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Icebreakers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1944215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Potom sme sa začali spoznávať. Najprv sme sa </a:t>
            </a:r>
            <a:r>
              <a:rPr lang="sk-SK" dirty="0" err="1" smtClean="0"/>
              <a:t>navzájompredstavili</a:t>
            </a:r>
            <a:r>
              <a:rPr lang="sk-SK" dirty="0" smtClean="0"/>
              <a:t>.</a:t>
            </a:r>
          </a:p>
          <a:p>
            <a:r>
              <a:rPr lang="sk-SK" dirty="0" smtClean="0"/>
              <a:t>Keď už sme sa ako tak poznali, posilnili sme sa občerstvením a vyrazili sme na expedíciu po škole.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7" name="Picture 1" descr="C:\Documents and Settings\ziak\Desktop\CTT\comenius\Trnava 24.4.2012\DSCF2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7109"/>
            <a:ext cx="4644008" cy="3380891"/>
          </a:xfrm>
          <a:prstGeom prst="rect">
            <a:avLst/>
          </a:prstGeom>
          <a:noFill/>
        </p:spPr>
      </p:pic>
      <p:pic>
        <p:nvPicPr>
          <p:cNvPr id="8" name="Picture 2" descr="C:\Documents and Settings\ziak\Desktop\CTT\comenius\Trnava 24.4.2012\DSCF2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83006"/>
            <a:ext cx="4499992" cy="337499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Attending</a:t>
            </a:r>
            <a:r>
              <a:rPr lang="sk-SK" dirty="0" smtClean="0"/>
              <a:t> </a:t>
            </a:r>
            <a:r>
              <a:rPr lang="sk-SK" dirty="0" err="1" smtClean="0"/>
              <a:t>lessons</a:t>
            </a:r>
            <a:r>
              <a:rPr lang="sk-SK" dirty="0" smtClean="0"/>
              <a:t> in GAM, </a:t>
            </a:r>
            <a:r>
              <a:rPr lang="sk-SK" dirty="0" err="1" smtClean="0"/>
              <a:t>exploring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6984776" cy="4320480"/>
          </a:xfrm>
        </p:spPr>
        <p:txBody>
          <a:bodyPr/>
          <a:lstStyle/>
          <a:p>
            <a:r>
              <a:rPr lang="sk-SK" dirty="0" smtClean="0"/>
              <a:t>Ukázali sme im všetky zákutia našej školy a potom si mohli naši zahraniční priatelia vyskúšať  ako to chodí na našich hodinách.</a:t>
            </a:r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556792"/>
            <a:ext cx="1940520" cy="1940521"/>
          </a:xfrm>
          <a:prstGeom prst="rect">
            <a:avLst/>
          </a:prstGeom>
          <a:noFill/>
        </p:spPr>
      </p:pic>
      <p:pic>
        <p:nvPicPr>
          <p:cNvPr id="17411" name="Picture 3" descr="C:\Documents and Settings\ziak\Desktop\CTT\comenius\Trnava 24.4.2012\DSCF2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4189"/>
            <a:ext cx="4671748" cy="3503811"/>
          </a:xfrm>
          <a:prstGeom prst="rect">
            <a:avLst/>
          </a:prstGeom>
          <a:noFill/>
        </p:spPr>
      </p:pic>
      <p:pic>
        <p:nvPicPr>
          <p:cNvPr id="17412" name="Picture 4" descr="C:\Documents and Settings\ziak\Desktop\CTT\comenius\Trnava 24.4.2012\DSCF2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3374994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G:\comenius\Trnava 24.4.2012\IMG_935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484784"/>
            <a:ext cx="7164288" cy="537321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Kalokagatia</a:t>
            </a:r>
            <a:r>
              <a:rPr lang="sk-SK" dirty="0" smtClean="0"/>
              <a:t> - </a:t>
            </a:r>
            <a:r>
              <a:rPr lang="sk-SK" dirty="0" err="1" smtClean="0"/>
              <a:t>trying</a:t>
            </a:r>
            <a:r>
              <a:rPr lang="sk-SK" dirty="0" smtClean="0"/>
              <a:t> new </a:t>
            </a:r>
            <a:r>
              <a:rPr lang="sk-SK" dirty="0" err="1" smtClean="0"/>
              <a:t>things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6563072" cy="4625609"/>
          </a:xfrm>
        </p:spPr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Poobede sme sa presunuli do Centra Voľného času – </a:t>
            </a:r>
            <a:r>
              <a:rPr lang="sk-SK" dirty="0" err="1" smtClean="0">
                <a:solidFill>
                  <a:srgbClr val="FFC000"/>
                </a:solidFill>
              </a:rPr>
              <a:t>Kalokagatie</a:t>
            </a:r>
            <a:r>
              <a:rPr lang="sk-SK" dirty="0" smtClean="0">
                <a:solidFill>
                  <a:srgbClr val="FFC000"/>
                </a:solidFill>
              </a:rPr>
              <a:t>, kde sme absolvovali 4 </a:t>
            </a:r>
            <a:r>
              <a:rPr lang="sk-SK" dirty="0" err="1" smtClean="0">
                <a:solidFill>
                  <a:srgbClr val="FFC000"/>
                </a:solidFill>
              </a:rPr>
              <a:t>workshopy</a:t>
            </a:r>
            <a:r>
              <a:rPr lang="sk-SK" dirty="0" smtClean="0">
                <a:solidFill>
                  <a:srgbClr val="FFC000"/>
                </a:solidFill>
              </a:rPr>
              <a:t>.</a:t>
            </a:r>
          </a:p>
          <a:p>
            <a:endParaRPr lang="sk-SK" dirty="0" smtClean="0">
              <a:solidFill>
                <a:srgbClr val="FFC000"/>
              </a:solidFill>
            </a:endParaRPr>
          </a:p>
          <a:p>
            <a:endParaRPr lang="sk-SK" dirty="0">
              <a:solidFill>
                <a:srgbClr val="FFC000"/>
              </a:solidFill>
            </a:endParaRPr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176" y="5013176"/>
            <a:ext cx="1844823" cy="184482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380312" y="2060848"/>
            <a:ext cx="1512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400" dirty="0" smtClean="0">
                <a:latin typeface="Berlin Sans FB Demi" pitchFamily="34" charset="0"/>
              </a:rPr>
              <a:t>Streľba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latin typeface="Berlin Sans FB Demi" pitchFamily="34" charset="0"/>
              </a:rPr>
              <a:t>Drôtené   šperky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latin typeface="Berlin Sans FB Demi" pitchFamily="34" charset="0"/>
              </a:rPr>
              <a:t>Modelovanie z hliny</a:t>
            </a:r>
          </a:p>
          <a:p>
            <a:pPr>
              <a:buFont typeface="Wingdings" pitchFamily="2" charset="2"/>
              <a:buChar char="§"/>
            </a:pPr>
            <a:r>
              <a:rPr lang="sk-SK" sz="2400" dirty="0" smtClean="0">
                <a:latin typeface="Berlin Sans FB Demi" pitchFamily="34" charset="0"/>
              </a:rPr>
              <a:t>Tanec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Pottery</a:t>
            </a:r>
            <a:r>
              <a:rPr lang="sk-SK" dirty="0" smtClean="0"/>
              <a:t>..</a:t>
            </a:r>
            <a:endParaRPr lang="sk-SK" dirty="0"/>
          </a:p>
        </p:txBody>
      </p:sp>
      <p:pic>
        <p:nvPicPr>
          <p:cNvPr id="4" name="Picture 2" descr="C:\Documents and Settings\ziak\Desktop\logo_comenius_insi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2084536" cy="2084537"/>
          </a:xfrm>
          <a:prstGeom prst="rect">
            <a:avLst/>
          </a:prstGeom>
          <a:noFill/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4338" name="Picture 2" descr="G:\comenius\Trnava 24.4.2012\DSCF2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435</Words>
  <Application>Microsoft Office PowerPoint</Application>
  <PresentationFormat>Předvádění na obrazovce (4:3)</PresentationFormat>
  <Paragraphs>60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Modul</vt:lpstr>
      <vt:lpstr>Snímek 1</vt:lpstr>
      <vt:lpstr>Snímek 2</vt:lpstr>
      <vt:lpstr>Finally here...</vt:lpstr>
      <vt:lpstr>Snímek 4</vt:lpstr>
      <vt:lpstr>Welcoming</vt:lpstr>
      <vt:lpstr>Icebreakers</vt:lpstr>
      <vt:lpstr>Attending lessons in GAM, exploring the school...</vt:lpstr>
      <vt:lpstr>Kalokagatia - trying new things</vt:lpstr>
      <vt:lpstr>Pottery..</vt:lpstr>
      <vt:lpstr>Hip-hop..</vt:lpstr>
      <vt:lpstr>BANG!!!</vt:lpstr>
      <vt:lpstr>Hand-made..</vt:lpstr>
      <vt:lpstr>Alltogether..</vt:lpstr>
      <vt:lpstr>Exploring Trnava...</vt:lpstr>
      <vt:lpstr>Exploring the city..</vt:lpstr>
      <vt:lpstr>Keď zlyhali orientačné zmysly, pomohli slovenskí študenti</vt:lpstr>
      <vt:lpstr>Na stanovištiach sme sa dozvedeli zaujmavé veci o kultútnych pamatkach.</vt:lpstr>
      <vt:lpstr>Potom sme sa nedobrovoľne osviežili jarným dažďom </vt:lpstr>
      <vt:lpstr>DAY 3</vt:lpstr>
      <vt:lpstr>Local Government</vt:lpstr>
      <vt:lpstr>Local Government</vt:lpstr>
      <vt:lpstr>Potom bol priestor pre naše otázky.</vt:lpstr>
      <vt:lpstr>A spoločná fotka na záver </vt:lpstr>
      <vt:lpstr>Seat of Arcibishop</vt:lpstr>
      <vt:lpstr>Videli sme prezentácie jednotlivých krajín na tému: Mladí ľudia a ich svet. </vt:lpstr>
      <vt:lpstr>Sharing a meal .. Vychutnali sme si spoločný obed v Gallery Restaurant</vt:lpstr>
      <vt:lpstr>International Group Discussions</vt:lpstr>
      <vt:lpstr>Snímek 28</vt:lpstr>
      <vt:lpstr>Mass in the St. Anna´s Church</vt:lpstr>
      <vt:lpstr>Omša bola vo všetkých 4 jazykoch, takže sme všetci rozumeli.</vt:lpstr>
      <vt:lpstr>Bratislava – the Capital</vt:lpstr>
      <vt:lpstr>The last day...</vt:lpstr>
      <vt:lpstr>Snímek 33</vt:lpstr>
      <vt:lpstr>Bratislava</vt:lpstr>
      <vt:lpstr>Departure...</vt:lpstr>
      <vt:lpstr>Zo stretnutia v Trnave sme mali kopu nových zážitkov, a už sme sa nemohli dočkať ďalšej splupráce.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ziak</dc:creator>
  <cp:lastModifiedBy>ziak</cp:lastModifiedBy>
  <cp:revision>21</cp:revision>
  <dcterms:created xsi:type="dcterms:W3CDTF">2013-06-14T06:25:09Z</dcterms:created>
  <dcterms:modified xsi:type="dcterms:W3CDTF">2013-06-14T11:25:03Z</dcterms:modified>
</cp:coreProperties>
</file>