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10/8/2014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stovanie.aktuality.sk/krajiny/afrika/eritrea/" TargetMode="External"/><Relationship Id="rId2" Type="http://schemas.openxmlformats.org/officeDocument/2006/relationships/hyperlink" Target="http://cestovanie.aktuality.sk/krajiny/afrika/dzibutsk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stovanie.aktuality.sk/krajiny/afrika/sudan/" TargetMode="External"/><Relationship Id="rId5" Type="http://schemas.openxmlformats.org/officeDocument/2006/relationships/hyperlink" Target="http://cestovanie.aktuality.sk/krajiny/afrika/somalsko/" TargetMode="External"/><Relationship Id="rId4" Type="http://schemas.openxmlformats.org/officeDocument/2006/relationships/hyperlink" Target="http://cestovanie.aktuality.sk/krajiny/afrika/ke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Gymnázium Angely Merici, Trnava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6000" dirty="0" smtClean="0">
                <a:solidFill>
                  <a:srgbClr val="FF0000"/>
                </a:solidFill>
                <a:latin typeface="Algerian" pitchFamily="82" charset="0"/>
              </a:rPr>
              <a:t>ŠARKAN</a:t>
            </a:r>
            <a:endParaRPr lang="sk-SK" sz="6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5122" name="Picture 2" descr="C:\Documents and Settings\User\Desktop\stiahnuť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33006" cy="2448272"/>
          </a:xfrm>
          <a:prstGeom prst="rect">
            <a:avLst/>
          </a:prstGeom>
          <a:noFill/>
        </p:spPr>
      </p:pic>
      <p:pic>
        <p:nvPicPr>
          <p:cNvPr id="5123" name="Picture 3" descr="C:\Documents and Settings\User\Desktop\stiahnuť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483471" cy="252028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Desktop\stiahnuť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12976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3074" name="Picture 2" descr="C:\Documents and Setting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168352" cy="266429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960440" cy="230425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5283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4098" name="Picture 2" descr="C:\Documents and Setting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040561" cy="468052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Desktop\data=U4aSnIyhBFNIJ3A8fCzUmaVIwyWq6RtIfB4QKiGq_w,jknVsDgx66g112NC6YnXR0FUeykhpno9RqlOc2bT9x4CU10w22xevkp-oz3dgTtKdwXX2vluuALg0fvcGkqfDVeT4PSObAroZXaQfHF3CSpXDXV1Ej5_tP9i7zraD7xvLc3DfM7yMH5TyryJBdsny9DQcDJy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b="1" dirty="0" smtClean="0"/>
              <a:t>Záznamový list</a:t>
            </a:r>
          </a:p>
          <a:p>
            <a:pPr>
              <a:buNone/>
            </a:pPr>
            <a:r>
              <a:rPr lang="sk-SK" sz="2400" dirty="0" smtClean="0"/>
              <a:t>    Škola Gymnázium Angely Merici, Hviezdoslavova 10, 917 01 Trnava, venuje 200 bodov na projekt Škola v </a:t>
            </a:r>
            <a:r>
              <a:rPr lang="sk-SK" sz="2400" dirty="0" err="1" smtClean="0"/>
              <a:t>krabici</a:t>
            </a:r>
            <a:r>
              <a:rPr lang="sk-SK" sz="2400" dirty="0" smtClean="0"/>
              <a:t>, ktorý je pod záštitou organizácie UNICEF. </a:t>
            </a:r>
            <a:r>
              <a:rPr lang="sk-SK" sz="2400" dirty="0" err="1" smtClean="0"/>
              <a:t>Recyklohry</a:t>
            </a:r>
            <a:r>
              <a:rPr lang="sk-SK" sz="2400" dirty="0" smtClean="0"/>
              <a:t> za každých 200bodov,ktoré škola získa za splnenie úlohy, darujú </a:t>
            </a:r>
            <a:r>
              <a:rPr lang="sk-SK" sz="2400" dirty="0" err="1" smtClean="0"/>
              <a:t>UNICEF-u</a:t>
            </a:r>
            <a:r>
              <a:rPr lang="sk-SK" sz="2400" dirty="0" smtClean="0"/>
              <a:t> 5 eur. </a:t>
            </a:r>
          </a:p>
          <a:p>
            <a:pPr>
              <a:buNone/>
            </a:pPr>
            <a:r>
              <a:rPr lang="sk-SK" sz="2400" dirty="0" smtClean="0"/>
              <a:t>IČO: </a:t>
            </a:r>
            <a:r>
              <a:rPr lang="sk-SK" sz="2400" b="1" dirty="0" smtClean="0"/>
              <a:t>00588032</a:t>
            </a:r>
          </a:p>
          <a:p>
            <a:pPr>
              <a:buNone/>
            </a:pPr>
            <a:r>
              <a:rPr lang="sk-SK" sz="2400" dirty="0" smtClean="0"/>
              <a:t>Zodpovedná osoba: </a:t>
            </a:r>
            <a:r>
              <a:rPr lang="sk-SK" sz="2400" b="1" dirty="0" smtClean="0"/>
              <a:t>PaedDr. Beáta Kováčová</a:t>
            </a:r>
          </a:p>
          <a:p>
            <a:pPr>
              <a:buNone/>
            </a:pPr>
            <a:r>
              <a:rPr lang="sk-SK" sz="2400" dirty="0" smtClean="0"/>
              <a:t>Kategória školy: SŠ</a:t>
            </a:r>
          </a:p>
          <a:p>
            <a:pPr>
              <a:buNone/>
            </a:pPr>
            <a:r>
              <a:rPr lang="sk-SK" sz="2400" dirty="0" smtClean="0"/>
              <a:t>Úlohu vypracovali žiaci: tercia A </a:t>
            </a:r>
          </a:p>
          <a:p>
            <a:pPr>
              <a:buNone/>
            </a:pPr>
            <a:endParaRPr lang="sk-SK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3600" b="1" i="1" dirty="0" smtClean="0">
                <a:solidFill>
                  <a:schemeClr val="tx1"/>
                </a:solidFill>
              </a:rPr>
              <a:t>Ďakujeme za pozornosť.</a:t>
            </a:r>
          </a:p>
          <a:p>
            <a:pPr algn="ctr">
              <a:buNone/>
            </a:pPr>
            <a:r>
              <a:rPr lang="sk-SK" sz="3600" b="1" i="1" dirty="0" smtClean="0">
                <a:solidFill>
                  <a:schemeClr val="tx1"/>
                </a:solidFill>
              </a:rPr>
              <a:t>Tercia A</a:t>
            </a:r>
            <a:endParaRPr lang="sk-SK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Sme škola, ktorej zriaďovateľom je Rímska únia rádu  svätej Uršule, Slovenskou provinciou so sídlom v Bratislave , teda katolícka škola.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Charita, akú ste sa podujali organizovať je nám preto veľmi blízka. My sami podnikáme rôzne dobročinné burzy, misijný koláč, zbierka pre Senegal a iné.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Tak sa stalo, že vyrábanie šarkanov pre dobro afrických žiakov z odpadových materiálov bolo pre nás veľmi zaujímavou činnosťou. </a:t>
            </a:r>
          </a:p>
          <a:p>
            <a:r>
              <a:rPr lang="sk-SK" dirty="0" smtClean="0"/>
              <a:t>Tvorbu máme zdokumentovanú na priložených fotografiách.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1026" name="Picture 2" descr="G:\Recyklohry\šarkan 1\20141007_14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2050" name="Picture 2" descr="G:\Recyklohry\šarkan 1\20141007_144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3074" name="Picture 2" descr="G:\Recyklohry\šarkan 1\20141007_15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4098" name="Picture 2" descr="G:\Recyklohry\šarkan 1\20141007_15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1026" name="Picture 2" descr="G:\Recyklohry\šarkan 1\20141007_15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Charitatívna odpadová </a:t>
            </a:r>
            <a:r>
              <a:rPr lang="sk-SK" dirty="0" err="1" smtClean="0"/>
              <a:t>šarkaniáda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sk-SK" dirty="0" smtClean="0">
                <a:solidFill>
                  <a:srgbClr val="FF0000"/>
                </a:solidFill>
              </a:rPr>
              <a:t>Etiópia:</a:t>
            </a:r>
          </a:p>
          <a:p>
            <a:pPr fontAlgn="base"/>
            <a:r>
              <a:rPr lang="sk-SK" dirty="0" smtClean="0"/>
              <a:t>Formálny názov: Etiópska federatívna demokratická republika</a:t>
            </a:r>
          </a:p>
          <a:p>
            <a:pPr fontAlgn="base"/>
            <a:r>
              <a:rPr lang="sk-SK" dirty="0" smtClean="0"/>
              <a:t>Lokálny názov: </a:t>
            </a:r>
            <a:r>
              <a:rPr lang="sk-SK" dirty="0" err="1" smtClean="0"/>
              <a:t>Ityop'iya</a:t>
            </a:r>
            <a:endParaRPr lang="sk-SK" dirty="0" smtClean="0"/>
          </a:p>
          <a:p>
            <a:pPr fontAlgn="base"/>
            <a:r>
              <a:rPr lang="sk-SK" dirty="0" smtClean="0"/>
              <a:t>Lokálny formálny názov: </a:t>
            </a:r>
            <a:r>
              <a:rPr lang="sk-SK" dirty="0" err="1" smtClean="0"/>
              <a:t>Ityop'iya</a:t>
            </a:r>
            <a:r>
              <a:rPr lang="sk-SK" dirty="0" smtClean="0"/>
              <a:t> </a:t>
            </a:r>
            <a:r>
              <a:rPr lang="sk-SK" dirty="0" err="1" smtClean="0"/>
              <a:t>Federalawi</a:t>
            </a:r>
            <a:r>
              <a:rPr lang="sk-SK" dirty="0" smtClean="0"/>
              <a:t> </a:t>
            </a:r>
            <a:r>
              <a:rPr lang="sk-SK" dirty="0" err="1" smtClean="0"/>
              <a:t>Demokrasiyawi</a:t>
            </a:r>
            <a:r>
              <a:rPr lang="sk-SK" dirty="0" smtClean="0"/>
              <a:t> </a:t>
            </a:r>
            <a:r>
              <a:rPr lang="sk-SK" dirty="0" err="1" smtClean="0"/>
              <a:t>Ripeblik</a:t>
            </a:r>
            <a:endParaRPr lang="sk-SK" dirty="0" smtClean="0"/>
          </a:p>
          <a:p>
            <a:pPr fontAlgn="base"/>
            <a:r>
              <a:rPr lang="sk-SK" dirty="0" smtClean="0"/>
              <a:t>Lokalita: Východná Afrika</a:t>
            </a:r>
          </a:p>
          <a:p>
            <a:pPr fontAlgn="base"/>
            <a:r>
              <a:rPr lang="sk-SK" dirty="0" smtClean="0"/>
              <a:t>Susedia: </a:t>
            </a:r>
            <a:r>
              <a:rPr lang="sk-SK" u="sng" dirty="0" smtClean="0">
                <a:hlinkClick r:id="rId2"/>
              </a:rPr>
              <a:t>Džibutsko</a:t>
            </a:r>
            <a:r>
              <a:rPr lang="sk-SK" dirty="0" smtClean="0"/>
              <a:t>, </a:t>
            </a:r>
            <a:r>
              <a:rPr lang="sk-SK" u="sng" dirty="0" smtClean="0">
                <a:hlinkClick r:id="rId3"/>
              </a:rPr>
              <a:t>Eritrea</a:t>
            </a:r>
            <a:r>
              <a:rPr lang="sk-SK" dirty="0" smtClean="0"/>
              <a:t>, </a:t>
            </a:r>
            <a:r>
              <a:rPr lang="sk-SK" u="sng" dirty="0" smtClean="0">
                <a:hlinkClick r:id="rId4"/>
              </a:rPr>
              <a:t>Keňa</a:t>
            </a:r>
            <a:r>
              <a:rPr lang="sk-SK" dirty="0" smtClean="0"/>
              <a:t>, </a:t>
            </a:r>
            <a:r>
              <a:rPr lang="sk-SK" u="sng" dirty="0" err="1" smtClean="0">
                <a:hlinkClick r:id="rId5"/>
              </a:rPr>
              <a:t>Somálsko</a:t>
            </a:r>
            <a:r>
              <a:rPr lang="sk-SK" dirty="0" err="1" smtClean="0"/>
              <a:t>,</a:t>
            </a:r>
            <a:r>
              <a:rPr lang="sk-SK" u="sng" dirty="0" err="1" smtClean="0">
                <a:hlinkClick r:id="rId6"/>
              </a:rPr>
              <a:t>Sudán</a:t>
            </a:r>
            <a:endParaRPr lang="sk-SK" dirty="0" smtClean="0"/>
          </a:p>
          <a:p>
            <a:pPr fontAlgn="base"/>
            <a:r>
              <a:rPr lang="sk-SK" dirty="0" smtClean="0"/>
              <a:t>Politický systém: federatívna republika</a:t>
            </a:r>
          </a:p>
          <a:p>
            <a:pPr fontAlgn="base"/>
            <a:r>
              <a:rPr lang="sk-SK" dirty="0" smtClean="0"/>
              <a:t>Hlavné mesto: Addis Abeba</a:t>
            </a:r>
          </a:p>
          <a:p>
            <a:pPr fontAlgn="base"/>
            <a:r>
              <a:rPr lang="sk-SK" dirty="0" smtClean="0"/>
              <a:t>Veľké mestá: </a:t>
            </a:r>
            <a:r>
              <a:rPr lang="sk-SK" dirty="0" err="1" smtClean="0"/>
              <a:t>Gonder</a:t>
            </a:r>
            <a:r>
              <a:rPr lang="sk-SK" dirty="0" smtClean="0"/>
              <a:t>, </a:t>
            </a:r>
            <a:r>
              <a:rPr lang="sk-SK" dirty="0" err="1" smtClean="0"/>
              <a:t>Awasa</a:t>
            </a:r>
            <a:r>
              <a:rPr lang="sk-SK" dirty="0" smtClean="0"/>
              <a:t>, </a:t>
            </a:r>
            <a:r>
              <a:rPr lang="sk-SK" dirty="0" err="1" smtClean="0"/>
              <a:t>Hárer</a:t>
            </a:r>
            <a:r>
              <a:rPr lang="sk-SK" dirty="0" smtClean="0"/>
              <a:t>, </a:t>
            </a:r>
            <a:r>
              <a:rPr lang="sk-SK" dirty="0" err="1" smtClean="0"/>
              <a:t>Moyale</a:t>
            </a:r>
            <a:endParaRPr lang="sk-SK" dirty="0" smtClean="0"/>
          </a:p>
          <a:p>
            <a:pPr fontAlgn="base"/>
            <a:r>
              <a:rPr lang="sk-SK" dirty="0" smtClean="0"/>
              <a:t>Počet obyvateľov: 82 544 840</a:t>
            </a:r>
          </a:p>
          <a:p>
            <a:pPr fontAlgn="base"/>
            <a:r>
              <a:rPr lang="sk-SK" dirty="0" smtClean="0"/>
              <a:t>Rozloha v km2: 1 104 300</a:t>
            </a:r>
          </a:p>
          <a:p>
            <a:pPr fontAlgn="base"/>
            <a:r>
              <a:rPr lang="sk-SK" dirty="0" smtClean="0"/>
              <a:t>Mena: </a:t>
            </a:r>
            <a:r>
              <a:rPr lang="sk-SK" dirty="0" err="1" smtClean="0"/>
              <a:t>Birr</a:t>
            </a:r>
            <a:endParaRPr lang="sk-SK" dirty="0" smtClean="0"/>
          </a:p>
          <a:p>
            <a:pPr fontAlgn="base"/>
            <a:r>
              <a:rPr lang="sk-SK" dirty="0" smtClean="0"/>
              <a:t>HDP na hlavu (v USD): 700</a:t>
            </a:r>
          </a:p>
          <a:p>
            <a:pPr fontAlgn="base"/>
            <a:r>
              <a:rPr lang="sk-SK" dirty="0" smtClean="0"/>
              <a:t>Priemerná dĺžka života: 52,5 rokov muži, 57,5 rokov ženy</a:t>
            </a:r>
          </a:p>
          <a:p>
            <a:pPr fontAlgn="base"/>
            <a:r>
              <a:rPr lang="sk-SK" dirty="0" smtClean="0"/>
              <a:t>Jazyky: </a:t>
            </a:r>
            <a:r>
              <a:rPr lang="sk-SK" dirty="0" err="1" smtClean="0"/>
              <a:t>Amarigna</a:t>
            </a:r>
            <a:r>
              <a:rPr lang="sk-SK" dirty="0" smtClean="0"/>
              <a:t>, </a:t>
            </a:r>
            <a:r>
              <a:rPr lang="sk-SK" dirty="0" err="1" smtClean="0"/>
              <a:t>Oromigna</a:t>
            </a:r>
            <a:r>
              <a:rPr lang="sk-SK" dirty="0" smtClean="0"/>
              <a:t>, </a:t>
            </a:r>
            <a:r>
              <a:rPr lang="sk-SK" dirty="0" err="1" smtClean="0"/>
              <a:t>Tigrigna</a:t>
            </a:r>
            <a:r>
              <a:rPr lang="sk-SK" dirty="0" smtClean="0"/>
              <a:t>, </a:t>
            </a:r>
            <a:r>
              <a:rPr lang="sk-SK" dirty="0" err="1" smtClean="0"/>
              <a:t>Somálčina</a:t>
            </a:r>
            <a:r>
              <a:rPr lang="sk-SK" dirty="0" smtClean="0"/>
              <a:t>, </a:t>
            </a:r>
            <a:r>
              <a:rPr lang="sk-SK" dirty="0" err="1" smtClean="0"/>
              <a:t>Guaragigna</a:t>
            </a:r>
            <a:r>
              <a:rPr lang="sk-SK" dirty="0" smtClean="0"/>
              <a:t>, </a:t>
            </a:r>
            <a:r>
              <a:rPr lang="sk-SK" dirty="0" err="1" smtClean="0"/>
              <a:t>Sidamigna</a:t>
            </a:r>
            <a:r>
              <a:rPr lang="sk-SK" dirty="0" smtClean="0"/>
              <a:t>, </a:t>
            </a:r>
            <a:r>
              <a:rPr lang="sk-SK" dirty="0" err="1" smtClean="0"/>
              <a:t>Hadiygna</a:t>
            </a:r>
            <a:r>
              <a:rPr lang="sk-SK" dirty="0" smtClean="0"/>
              <a:t>, Angličtina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202</Words>
  <Application>Microsoft Office PowerPoint</Application>
  <PresentationFormat>Předvádění na obrazovce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Default Theme</vt:lpstr>
      <vt:lpstr>Gymnázium Angely Merici, Trnava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  <vt:lpstr>Charitatívna odpadová šarkaniáda</vt:lpstr>
    </vt:vector>
  </TitlesOfParts>
  <Company>Gymnázium Angely Merici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Angely Merici, Trnava</dc:title>
  <dc:creator>Beáta Kováčová</dc:creator>
  <cp:lastModifiedBy>Beáta Kováčová</cp:lastModifiedBy>
  <cp:revision>7</cp:revision>
  <dcterms:created xsi:type="dcterms:W3CDTF">2014-10-08T16:03:03Z</dcterms:created>
  <dcterms:modified xsi:type="dcterms:W3CDTF">2014-10-08T16:57:45Z</dcterms:modified>
</cp:coreProperties>
</file>